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7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8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30AA-7FD9-4CE2-9466-70986FB2F7C6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425E-3829-47C4-A11A-D147892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22011201221176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ĐÀO TẠO HUYỆN AN DƯƠNG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TRƯỜNG MẦM NON SAO 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438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ĐỘNG VẬT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30-35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57200" y="116601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.</a:t>
            </a:r>
          </a:p>
        </p:txBody>
      </p:sp>
      <p:pic>
        <p:nvPicPr>
          <p:cNvPr id="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m b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1516201" cy="166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2667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4791" y="2720415"/>
            <a:ext cx="4517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 VỀ ĐÍCH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19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Documents\Google Drive\Tu lieu lam giao an dien tu\hình nền\iHay.Net--- (5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1778" y="2286000"/>
            <a:ext cx="3821880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TRUYỀN TIN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7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\Documents\Google Drive\Tu lieu lam giao an dien tu\hình nền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9765" y="2286000"/>
            <a:ext cx="489268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 NHANH HƠN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Ga trong meo con va cun con - Hop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3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28600" y="699655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6-Point Star 2"/>
          <p:cNvSpPr/>
          <p:nvPr/>
        </p:nvSpPr>
        <p:spPr>
          <a:xfrm>
            <a:off x="2362200" y="699655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1066800" y="3200400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3338945" y="3200400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5715000" y="3200400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4495800" y="713508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6670964" y="699655"/>
            <a:ext cx="1981200" cy="20574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9441" y="1480598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Thứ</a:t>
            </a:r>
            <a:r>
              <a:rPr lang="en-US" sz="2800" b="1" dirty="0" smtClean="0"/>
              <a:t> 2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39736" y="1480598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Thứ</a:t>
            </a:r>
            <a:r>
              <a:rPr lang="en-US" sz="2800" b="1" dirty="0" smtClean="0"/>
              <a:t> 3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148059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Thứ</a:t>
            </a:r>
            <a:r>
              <a:rPr lang="en-US" sz="2800" b="1" dirty="0" smtClean="0"/>
              <a:t> 4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91495" y="3967490"/>
            <a:ext cx="113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Thứ</a:t>
            </a:r>
            <a:r>
              <a:rPr lang="en-US" sz="2800" b="1" dirty="0" smtClean="0"/>
              <a:t> 6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7495" y="3960213"/>
            <a:ext cx="113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Thứ</a:t>
            </a:r>
            <a:r>
              <a:rPr lang="en-US" sz="2800" b="1" dirty="0" smtClean="0"/>
              <a:t> 7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5482" y="1480598"/>
            <a:ext cx="113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Thứ</a:t>
            </a:r>
            <a:r>
              <a:rPr lang="en-US" sz="2800" b="1" dirty="0" smtClean="0"/>
              <a:t> 5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752046"/>
            <a:ext cx="897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283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ocuments\Google Drive\Tu lieu lam giao an dien tu\hình nền\iHay.Net---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752600"/>
            <a:ext cx="7924800" cy="2138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chào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hẹn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gặp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lại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32" y="4259757"/>
            <a:ext cx="1524000" cy="18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06" y="4259757"/>
            <a:ext cx="1524000" cy="18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73612"/>
            <a:ext cx="1524000" cy="18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31019"/>
            <a:ext cx="1524000" cy="18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ocuments\Google Drive\Tu lieu lam giao an dien tu\hình nền\0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44"/>
            <a:ext cx="9144000" cy="69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2967335"/>
            <a:ext cx="6781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CÁNH CỬA THỜI GIAN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Ca-Tuan-Deu-Ngoan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9036" y="6223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ocuments\Google Drive\Tu lieu lam giao an dien tu\hình nền\2732012174623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1219200"/>
            <a:ext cx="6172200" cy="5071152"/>
            <a:chOff x="204" y="0"/>
            <a:chExt cx="2451" cy="2087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47" y="0"/>
              <a:ext cx="2408" cy="2073"/>
              <a:chOff x="1644" y="2382"/>
              <a:chExt cx="2340" cy="1774"/>
            </a:xfrm>
          </p:grpSpPr>
          <p:pic>
            <p:nvPicPr>
              <p:cNvPr id="6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09"/>
                <a:ext cx="2322" cy="1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0" cy="492"/>
                <a:chOff x="1644" y="2406"/>
                <a:chExt cx="2340" cy="492"/>
              </a:xfrm>
            </p:grpSpPr>
            <p:sp>
              <p:nvSpPr>
                <p:cNvPr id="8" name="AutoShape 16"/>
                <p:cNvSpPr>
                  <a:spLocks noChangeArrowheads="1"/>
                </p:cNvSpPr>
                <p:nvPr/>
              </p:nvSpPr>
              <p:spPr bwMode="auto">
                <a:xfrm>
                  <a:off x="1857" y="2585"/>
                  <a:ext cx="1910" cy="313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accent2"/>
                      </a:solidFill>
                      <a:latin typeface="Times New Roman" pitchFamily="18" charset="0"/>
                    </a:rPr>
                    <a:t>PHẦN KHỞI ĐỘNG</a:t>
                  </a:r>
                  <a:endParaRPr lang="en-US" sz="2400" b="1" dirty="0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6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96965"/>
            <a:ext cx="7010400" cy="5999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8145" y="280554"/>
            <a:ext cx="1676400" cy="1686183"/>
            <a:chOff x="748145" y="280554"/>
            <a:chExt cx="1676400" cy="1686183"/>
          </a:xfrm>
        </p:grpSpPr>
        <p:sp>
          <p:nvSpPr>
            <p:cNvPr id="3" name="Flowchart: Process 2"/>
            <p:cNvSpPr/>
            <p:nvPr/>
          </p:nvSpPr>
          <p:spPr>
            <a:xfrm>
              <a:off x="748145" y="280554"/>
              <a:ext cx="1676400" cy="1686183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02160" y="803341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2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85209" y="364097"/>
            <a:ext cx="1676400" cy="1630349"/>
            <a:chOff x="2885209" y="364097"/>
            <a:chExt cx="1676400" cy="1630349"/>
          </a:xfrm>
        </p:grpSpPr>
        <p:sp>
          <p:nvSpPr>
            <p:cNvPr id="8" name="Flowchart: Process 7"/>
            <p:cNvSpPr/>
            <p:nvPr/>
          </p:nvSpPr>
          <p:spPr>
            <a:xfrm>
              <a:off x="2885209" y="364097"/>
              <a:ext cx="1676400" cy="1630349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3860" y="882990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3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46752" y="385085"/>
            <a:ext cx="1676400" cy="1630348"/>
            <a:chOff x="5046752" y="385085"/>
            <a:chExt cx="1676400" cy="1630348"/>
          </a:xfrm>
        </p:grpSpPr>
        <p:sp>
          <p:nvSpPr>
            <p:cNvPr id="9" name="Flowchart: Process 8"/>
            <p:cNvSpPr/>
            <p:nvPr/>
          </p:nvSpPr>
          <p:spPr>
            <a:xfrm>
              <a:off x="5046752" y="385085"/>
              <a:ext cx="1676400" cy="1630348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73058" y="92177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4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79343" y="2371354"/>
            <a:ext cx="1676400" cy="1630349"/>
            <a:chOff x="5079343" y="2371354"/>
            <a:chExt cx="1676400" cy="1630349"/>
          </a:xfrm>
        </p:grpSpPr>
        <p:sp>
          <p:nvSpPr>
            <p:cNvPr id="10" name="Flowchart: Process 9"/>
            <p:cNvSpPr/>
            <p:nvPr/>
          </p:nvSpPr>
          <p:spPr>
            <a:xfrm>
              <a:off x="5079343" y="2371354"/>
              <a:ext cx="1676400" cy="1630349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1794" y="2950338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5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78727" y="4262293"/>
            <a:ext cx="1676400" cy="1645214"/>
            <a:chOff x="2978727" y="4262293"/>
            <a:chExt cx="1676400" cy="1645214"/>
          </a:xfrm>
        </p:grpSpPr>
        <p:sp>
          <p:nvSpPr>
            <p:cNvPr id="6" name="Flowchart: Process 5"/>
            <p:cNvSpPr/>
            <p:nvPr/>
          </p:nvSpPr>
          <p:spPr>
            <a:xfrm>
              <a:off x="2978727" y="4262293"/>
              <a:ext cx="1676400" cy="1645214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7821" y="4825404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7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10749" y="4300394"/>
            <a:ext cx="1676400" cy="1645214"/>
            <a:chOff x="5110749" y="4300394"/>
            <a:chExt cx="1676400" cy="1645214"/>
          </a:xfrm>
        </p:grpSpPr>
        <p:sp>
          <p:nvSpPr>
            <p:cNvPr id="7" name="Flowchart: Process 6"/>
            <p:cNvSpPr/>
            <p:nvPr/>
          </p:nvSpPr>
          <p:spPr>
            <a:xfrm>
              <a:off x="5110749" y="4300394"/>
              <a:ext cx="1676400" cy="1645214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37055" y="473450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6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" name="Straight Arrow Connector 17"/>
          <p:cNvCxnSpPr>
            <a:endCxn id="8" idx="1"/>
          </p:cNvCxnSpPr>
          <p:nvPr/>
        </p:nvCxnSpPr>
        <p:spPr>
          <a:xfrm>
            <a:off x="2424545" y="1179271"/>
            <a:ext cx="4606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38159" y="1205148"/>
            <a:ext cx="4606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20778" y="5072771"/>
            <a:ext cx="3585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903689" y="2041195"/>
            <a:ext cx="13854" cy="364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25960" y="4262293"/>
            <a:ext cx="1676400" cy="1669460"/>
            <a:chOff x="825960" y="4262293"/>
            <a:chExt cx="1676400" cy="1669460"/>
          </a:xfrm>
        </p:grpSpPr>
        <p:sp>
          <p:nvSpPr>
            <p:cNvPr id="5" name="Flowchart: Process 4"/>
            <p:cNvSpPr/>
            <p:nvPr/>
          </p:nvSpPr>
          <p:spPr>
            <a:xfrm>
              <a:off x="825960" y="4262293"/>
              <a:ext cx="1676400" cy="1669460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1417" y="4751245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CN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2526644" y="5117792"/>
            <a:ext cx="3585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0"/>
          </p:cNvCxnSpPr>
          <p:nvPr/>
        </p:nvCxnSpPr>
        <p:spPr>
          <a:xfrm>
            <a:off x="5948949" y="4015558"/>
            <a:ext cx="0" cy="284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flipH="1">
            <a:off x="7516090" y="2254984"/>
            <a:ext cx="13715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1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2"/>
      <p:bldP spid="4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Documents\Google Drive\Tu lieu lam giao an dien tu\hình nền\iHay.Net---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BD136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63291"/>
            <a:ext cx="2019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45515" y="1039092"/>
            <a:ext cx="6444095" cy="3124199"/>
          </a:xfrm>
          <a:prstGeom prst="cloudCallout">
            <a:avLst>
              <a:gd name="adj1" fmla="val 49311"/>
              <a:gd name="adj2" fmla="val -5175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18" descr="1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68" y="-7109"/>
            <a:ext cx="2630632" cy="20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3617" y="2209800"/>
            <a:ext cx="494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TĂNG TỐC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5" descr="bd1370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163292"/>
            <a:ext cx="1371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3"/>
            <a:ext cx="4893619" cy="31040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78595" y="839612"/>
            <a:ext cx="1676400" cy="1686183"/>
            <a:chOff x="-20782" y="2574089"/>
            <a:chExt cx="1676400" cy="1686183"/>
          </a:xfrm>
        </p:grpSpPr>
        <p:sp>
          <p:nvSpPr>
            <p:cNvPr id="3" name="Flowchart: Process 2"/>
            <p:cNvSpPr/>
            <p:nvPr/>
          </p:nvSpPr>
          <p:spPr>
            <a:xfrm>
              <a:off x="-20782" y="2574089"/>
              <a:ext cx="1676400" cy="1686183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5524" y="312479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2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4893619" cy="37147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16695" y="3886200"/>
            <a:ext cx="1676400" cy="1630349"/>
            <a:chOff x="2885209" y="364097"/>
            <a:chExt cx="1676400" cy="1630349"/>
          </a:xfrm>
        </p:grpSpPr>
        <p:sp>
          <p:nvSpPr>
            <p:cNvPr id="10" name="Flowchart: Process 9"/>
            <p:cNvSpPr/>
            <p:nvPr/>
          </p:nvSpPr>
          <p:spPr>
            <a:xfrm>
              <a:off x="2885209" y="364097"/>
              <a:ext cx="1676400" cy="1630349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3860" y="882990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3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3200400"/>
            <a:ext cx="495992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48400" y="785026"/>
            <a:ext cx="1676400" cy="1630348"/>
            <a:chOff x="5046752" y="385085"/>
            <a:chExt cx="1676400" cy="1630348"/>
          </a:xfrm>
        </p:grpSpPr>
        <p:sp>
          <p:nvSpPr>
            <p:cNvPr id="5" name="Flowchart: Process 4"/>
            <p:cNvSpPr/>
            <p:nvPr/>
          </p:nvSpPr>
          <p:spPr>
            <a:xfrm>
              <a:off x="5046752" y="385085"/>
              <a:ext cx="1676400" cy="1630348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3058" y="92177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4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72200" y="3994776"/>
            <a:ext cx="1676400" cy="1630349"/>
            <a:chOff x="6172200" y="3994776"/>
            <a:chExt cx="1676400" cy="1630349"/>
          </a:xfrm>
        </p:grpSpPr>
        <p:sp>
          <p:nvSpPr>
            <p:cNvPr id="8" name="Flowchart: Process 7"/>
            <p:cNvSpPr/>
            <p:nvPr/>
          </p:nvSpPr>
          <p:spPr>
            <a:xfrm>
              <a:off x="6172200" y="3994776"/>
              <a:ext cx="1676400" cy="1630349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1879" y="4388327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5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Pictures\Đồ chơi mn\15542049_1187546411353498_27334239364465231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46058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Documents\Pictures\Đồ chơi mn\15622206_1187543348020471_79504879228478110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21" y="3276600"/>
            <a:ext cx="450349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Documents\Pictures\Đồ chơi mn\15541677_1187543341353805_835332187744890355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6405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22643" y="990600"/>
            <a:ext cx="1676400" cy="1645214"/>
            <a:chOff x="5110749" y="4300394"/>
            <a:chExt cx="1676400" cy="1645214"/>
          </a:xfrm>
        </p:grpSpPr>
        <p:sp>
          <p:nvSpPr>
            <p:cNvPr id="6" name="Flowchart: Process 5"/>
            <p:cNvSpPr/>
            <p:nvPr/>
          </p:nvSpPr>
          <p:spPr>
            <a:xfrm>
              <a:off x="5110749" y="4300394"/>
              <a:ext cx="1676400" cy="1645214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7055" y="4734502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6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1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-1"/>
            <a:ext cx="4461165" cy="320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7" y="3228109"/>
            <a:ext cx="6137563" cy="3629891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381000" y="4114800"/>
            <a:ext cx="2286000" cy="1447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777591"/>
            <a:ext cx="1676400" cy="1645214"/>
            <a:chOff x="5410200" y="625191"/>
            <a:chExt cx="1676400" cy="1645214"/>
          </a:xfrm>
        </p:grpSpPr>
        <p:sp>
          <p:nvSpPr>
            <p:cNvPr id="7" name="Flowchart: Process 6"/>
            <p:cNvSpPr/>
            <p:nvPr/>
          </p:nvSpPr>
          <p:spPr>
            <a:xfrm>
              <a:off x="5410200" y="625191"/>
              <a:ext cx="1676400" cy="1645214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9294" y="1155411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THỨ 7</a:t>
              </a:r>
              <a:endParaRPr lang="en-US" sz="9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128" y="4560146"/>
            <a:ext cx="21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CHỦ 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107</Words>
  <Application>Microsoft Office PowerPoint</Application>
  <PresentationFormat>On-screen Show (4:3)</PresentationFormat>
  <Paragraphs>37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37</cp:revision>
  <dcterms:created xsi:type="dcterms:W3CDTF">2016-12-26T11:25:45Z</dcterms:created>
  <dcterms:modified xsi:type="dcterms:W3CDTF">2016-12-28T00:22:21Z</dcterms:modified>
</cp:coreProperties>
</file>